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2" r:id="rId4"/>
    <p:sldId id="263" r:id="rId5"/>
    <p:sldId id="259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ржд\IMG_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63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Света\Desktop\sFb5Pgo0z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364312" cy="2341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Света\Desktop\6_HGjZ3f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0202"/>
            <a:ext cx="4272475" cy="320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0000" y="3580973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Озерки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–поезд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«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Пионер»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Купчино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-поезд «Сказка», «Колибри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».           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3836" y="116632"/>
            <a:ext cx="203235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можд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Users\Светлана\Desktop\rg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08" y="4840905"/>
            <a:ext cx="1358120" cy="1358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Света\Desktop\sh5KAbKu5K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9904"/>
            <a:ext cx="332896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а\Desktop\pD9UGynI9v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284476" cy="246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вета\Desktop\K_gDtZWNeV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62" y="3284983"/>
            <a:ext cx="2279566" cy="3039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31140" y="3375891"/>
            <a:ext cx="2808430" cy="6138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Проводники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Света\Desktop\cAywdCxm8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2295178" cy="306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620688"/>
            <a:ext cx="489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Юные железнодорожники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Света\Desktop\2rG5bgkKfF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47962"/>
            <a:ext cx="1557332" cy="2076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402167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Работа на стрелке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вета\Desktop\X9k8c92cdz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87755" cy="2915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вета\Desktop\A57_nG13c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1900"/>
            <a:ext cx="291632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вета\Desktop\ttlw_la1H-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15" y="353786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а\Desktop\oM2CegeC0f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238097" cy="298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7" y="2492896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икторы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а\Desktop\aoyj7OcLBx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9" y="473493"/>
            <a:ext cx="2862064" cy="2146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а\Desktop\sMBrdGQvFQ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4432"/>
            <a:ext cx="3073308" cy="2304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312506"/>
            <a:ext cx="372525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Начальники поезда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293096"/>
            <a:ext cx="27020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машинисты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Users\Светлана\Desktop\R8GQdGisj-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" y="301611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556" y="787706"/>
            <a:ext cx="3195811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8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можд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032" y="3717032"/>
            <a:ext cx="7680179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Бесплатное питание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Форма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Прекрасный коллектив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Веселая компания ребят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Доброжелательная обстановка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Навыки профессии железнодорожника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Уверенность в будущем дне!</a:t>
            </a:r>
          </a:p>
        </p:txBody>
      </p:sp>
      <p:pic>
        <p:nvPicPr>
          <p:cNvPr id="3074" name="Picture 2" descr="F:\Users\Светлана\Desktop\nAclROiD9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0814"/>
            <a:ext cx="4557549" cy="30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Светлана\Desktop\KYIHo-S-Vq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8730"/>
            <a:ext cx="2783090" cy="1854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а\Desktop\5TA7-yZpp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72715"/>
            <a:ext cx="3080370" cy="231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ета\Desktop\vLnwYvi5v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4652"/>
            <a:ext cx="4392488" cy="2578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182993"/>
            <a:ext cx="532859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Железная дорога надёжная всегда.</a:t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  любую непогоду везут нас поезда.</a:t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Железная дорога подруга навсегда.</a:t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Дорог на  свете много железная одна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Users\Светлана\Desktop\17dd4b858983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38042"/>
            <a:ext cx="8100392" cy="5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Users\Светлана\Desktop\Qsz-jJ4L6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00377"/>
            <a:ext cx="1800200" cy="119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50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Презентация PowerPoint</vt:lpstr>
      <vt:lpstr>Проводники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Светлана</cp:lastModifiedBy>
  <cp:revision>18</cp:revision>
  <dcterms:created xsi:type="dcterms:W3CDTF">2013-06-19T18:26:38Z</dcterms:created>
  <dcterms:modified xsi:type="dcterms:W3CDTF">2015-04-22T17:55:27Z</dcterms:modified>
</cp:coreProperties>
</file>