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930F-2F56-4FF2-BD66-899805F2994D}" type="datetimeFigureOut">
              <a:rPr lang="ru-RU" smtClean="0"/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B85-1DFF-4339-98F8-DCA1222CE4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vlk.samopoznanie.ru/userfiles/File/news/hels2.jp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k.samopoznanie.ru/userfiles/File/news/hels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омпьютер\Desktop\green1s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"/>
            <a:ext cx="9144231" cy="685782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149080"/>
            <a:ext cx="914400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6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ЙОГАТЕРАПИЯ ДЛЯ ДЕТЕЙ</a:t>
            </a:r>
            <a:endParaRPr lang="ru-RU" sz="4600" b="1" cap="none" spc="0" dirty="0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8552" y="5641386"/>
            <a:ext cx="4067944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spc="50" dirty="0" smtClean="0">
                <a:ln w="11430"/>
                <a:solidFill>
                  <a:srgbClr val="7030A0"/>
                </a:solidFill>
                <a:latin typeface="Book Antiqua" pitchFamily="18" charset="0"/>
              </a:rPr>
              <a:t>Ирина Валериевна Ленская,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spc="50" dirty="0" smtClean="0">
                <a:ln w="11430"/>
                <a:solidFill>
                  <a:srgbClr val="7030A0"/>
                </a:solidFill>
                <a:latin typeface="Book Antiqua" pitchFamily="18" charset="0"/>
              </a:rPr>
              <a:t>учитель физической культуры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spc="50" dirty="0" smtClean="0">
                <a:ln w="11430"/>
                <a:solidFill>
                  <a:srgbClr val="7030A0"/>
                </a:solidFill>
                <a:latin typeface="Book Antiqua" pitchFamily="18" charset="0"/>
              </a:rPr>
              <a:t>школы № 167 Центрального района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spc="50" dirty="0" smtClean="0">
                <a:ln w="11430"/>
                <a:solidFill>
                  <a:srgbClr val="7030A0"/>
                </a:solidFill>
                <a:latin typeface="Book Antiqua" pitchFamily="18" charset="0"/>
              </a:rPr>
              <a:t>Санкт-Петербурга</a:t>
            </a:r>
            <a:endParaRPr lang="en-US" sz="1600" b="1" spc="50" dirty="0">
              <a:ln w="11430"/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850904" y="2420888"/>
            <a:ext cx="52930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            эта </a:t>
            </a:r>
            <a:r>
              <a:rPr lang="ru-RU" sz="2600" b="1" dirty="0" err="1" smtClean="0">
                <a:solidFill>
                  <a:srgbClr val="00B050"/>
                </a:solidFill>
              </a:rPr>
              <a:t>асана</a:t>
            </a:r>
            <a:r>
              <a:rPr lang="ru-RU" sz="2600" b="1" dirty="0" smtClean="0">
                <a:solidFill>
                  <a:srgbClr val="00B050"/>
                </a:solidFill>
              </a:rPr>
              <a:t> излечивает боли в спине, пояснице и бедрах. Улучшается работа всех органов пищеварения. Укрепляются плечевые суставы и связки.</a:t>
            </a:r>
            <a:endParaRPr lang="ru-RU" sz="2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412776"/>
            <a:ext cx="210410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5.Скрутка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1920" y="17728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Эффект: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88640"/>
            <a:ext cx="79563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3.Физиологический эффект  каждой группы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Рисунок 7" descr="Hatha Yoga 24 АСАНЫ ХАТХА ЙОГА. Комплекс упражнений для гибкости тела и ясности мысл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1629608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 descr="Hatha Yoga 24 АСАНЫ ХАТХА ЙОГА. Комплекс упражнений для гибкости тела и ясности мысл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437112"/>
            <a:ext cx="1728192" cy="2274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157192"/>
            <a:ext cx="2033361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850904" y="2276872"/>
            <a:ext cx="52930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            эта </a:t>
            </a:r>
            <a:r>
              <a:rPr lang="ru-RU" sz="2600" b="1" dirty="0" err="1" smtClean="0">
                <a:solidFill>
                  <a:srgbClr val="00B050"/>
                </a:solidFill>
              </a:rPr>
              <a:t>асана</a:t>
            </a:r>
            <a:r>
              <a:rPr lang="ru-RU" sz="2600" b="1" dirty="0" smtClean="0">
                <a:solidFill>
                  <a:srgbClr val="00B050"/>
                </a:solidFill>
              </a:rPr>
              <a:t> устраняет несварение, анемию, повышает аппетит и общий жизненный тонус организма, улучшается кровоснабжение мозга, восстанавливается гормональное равновесие, успокаивается нервная система.</a:t>
            </a:r>
            <a:endParaRPr lang="ru-RU" sz="2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412776"/>
            <a:ext cx="346441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</a:t>
            </a:r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.Перевернутые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1920" y="17728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Эффект: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88640"/>
            <a:ext cx="79563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3.Физиологический эффект  каждой группы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Рисунок 8" descr="Hatha Yoga 24 АСАНЫ ХАТХА ЙОГА. Комплекс упражнений для гибкости тела и ясности мысл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2736304" cy="1847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Hatha Yoga 24 АСАНЫ ХАТХА ЙОГА. Комплекс упражнений для гибкости тела и ясности мысл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1656184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229200"/>
            <a:ext cx="1897393" cy="1423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1520" y="1700808"/>
            <a:ext cx="599939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7. </a:t>
            </a:r>
            <a:r>
              <a:rPr lang="ru-RU" sz="36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Шавасана</a:t>
            </a:r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- расслабление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88640"/>
            <a:ext cx="79563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3.Физиологический эффект  каждой группы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Рисунок 10" descr="Hatha Yoga 24 АСАНЫ ХАТХА ЙОГА. Комплекс упражнений для гибкости тела и ясности мысл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736304" cy="1793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229200"/>
            <a:ext cx="1920330" cy="1441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850904" y="2276872"/>
            <a:ext cx="52930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            проверяем расслабление от кончиков пальцев руки до плечевого пояса и обратно. Расслабляются кончики пальцев, стопа, голень, икра, колено, бедро, таз. Ваше туловище полностью расслаблено.</a:t>
            </a:r>
            <a:endParaRPr lang="ru-RU" sz="2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536" y="188640"/>
            <a:ext cx="79563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4.Гармоническое развитие ребенка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127759" y="1628800"/>
            <a:ext cx="9016241" cy="4648582"/>
            <a:chOff x="127759" y="1628800"/>
            <a:chExt cx="9016241" cy="4648582"/>
          </a:xfrm>
        </p:grpSpPr>
        <p:sp>
          <p:nvSpPr>
            <p:cNvPr id="15" name="TextBox 14"/>
            <p:cNvSpPr txBox="1"/>
            <p:nvPr/>
          </p:nvSpPr>
          <p:spPr>
            <a:xfrm>
              <a:off x="3203848" y="1772816"/>
              <a:ext cx="2315762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Здоровый ребенок</a:t>
              </a:r>
              <a:endParaRPr lang="ru-RU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7759" y="2636912"/>
              <a:ext cx="2064411" cy="86177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Питье воды</a:t>
              </a:r>
            </a:p>
            <a:p>
              <a:pPr algn="ctr"/>
              <a:r>
                <a:rPr lang="ru-RU" sz="1600" dirty="0" smtClean="0"/>
                <a:t>(талая вода,</a:t>
              </a:r>
            </a:p>
            <a:p>
              <a:pPr algn="ctr"/>
              <a:r>
                <a:rPr lang="ru-RU" sz="1600" dirty="0" smtClean="0"/>
                <a:t>«холодный кипяток»)</a:t>
              </a:r>
              <a:endParaRPr lang="ru-RU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83768" y="2636912"/>
              <a:ext cx="1568439" cy="9233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Витамины и </a:t>
              </a:r>
            </a:p>
            <a:p>
              <a:r>
                <a:rPr lang="ru-RU" dirty="0" smtClean="0"/>
                <a:t>минеральные </a:t>
              </a:r>
            </a:p>
            <a:p>
              <a:pPr algn="ctr"/>
              <a:r>
                <a:rPr lang="ru-RU" dirty="0" smtClean="0"/>
                <a:t>вещества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2040" y="2636912"/>
              <a:ext cx="4211960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    Массаж             Растяжки     Спортигры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3848" y="4221088"/>
              <a:ext cx="1247457" cy="64633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 smtClean="0"/>
                <a:t>Сон 9-10ч, </a:t>
              </a:r>
            </a:p>
            <a:p>
              <a:r>
                <a:rPr lang="en-US" dirty="0" smtClean="0"/>
                <a:t>t</a:t>
              </a:r>
              <a:r>
                <a:rPr lang="ru-RU" dirty="0" smtClean="0"/>
                <a:t>16-18С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2080" y="4221088"/>
              <a:ext cx="1588320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2000" dirty="0" smtClean="0"/>
                <a:t>Закаливание</a:t>
              </a:r>
              <a:endParaRPr lang="ru-RU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5976" y="5877272"/>
              <a:ext cx="4157998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2000" dirty="0" smtClean="0"/>
                <a:t>Солнце        Вода          Босохождение</a:t>
              </a:r>
              <a:endParaRPr lang="ru-RU" sz="2000" dirty="0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83568" y="1988840"/>
              <a:ext cx="2520280" cy="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508104" y="1988840"/>
              <a:ext cx="2952328" cy="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5400000">
              <a:off x="360326" y="2312082"/>
              <a:ext cx="648072" cy="1588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5400000">
              <a:off x="8137190" y="2312082"/>
              <a:ext cx="648072" cy="1588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rot="5400000">
              <a:off x="6697030" y="2312082"/>
              <a:ext cx="648072" cy="1588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5400000">
              <a:off x="5472894" y="2312082"/>
              <a:ext cx="648072" cy="1588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rot="5400000">
              <a:off x="2519772" y="2312876"/>
              <a:ext cx="648072" cy="1588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652120" y="1628800"/>
              <a:ext cx="27927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Двигательная активность</a:t>
              </a:r>
              <a:endPara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8340" y="1628800"/>
              <a:ext cx="25555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Рациональное питание</a:t>
              </a:r>
              <a:endPara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endParaRPr>
            </a:p>
          </p:txBody>
        </p:sp>
        <p:grpSp>
          <p:nvGrpSpPr>
            <p:cNvPr id="56" name="Группа 55"/>
            <p:cNvGrpSpPr/>
            <p:nvPr/>
          </p:nvGrpSpPr>
          <p:grpSpPr>
            <a:xfrm>
              <a:off x="4788024" y="5157192"/>
              <a:ext cx="2809900" cy="648072"/>
              <a:chOff x="4788024" y="4797152"/>
              <a:chExt cx="2809900" cy="648072"/>
            </a:xfrm>
          </p:grpSpPr>
          <p:cxnSp>
            <p:nvCxnSpPr>
              <p:cNvPr id="42" name="Прямая со стрелкой 41"/>
              <p:cNvCxnSpPr/>
              <p:nvPr/>
            </p:nvCxnSpPr>
            <p:spPr>
              <a:xfrm rot="5400000">
                <a:off x="7273094" y="5120394"/>
                <a:ext cx="648072" cy="1588"/>
              </a:xfrm>
              <a:prstGeom prst="straightConnector1">
                <a:avLst/>
              </a:prstGeom>
              <a:ln w="444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/>
              <p:nvPr/>
            </p:nvCxnSpPr>
            <p:spPr>
              <a:xfrm rot="5400000">
                <a:off x="5688918" y="5120394"/>
                <a:ext cx="648072" cy="1588"/>
              </a:xfrm>
              <a:prstGeom prst="straightConnector1">
                <a:avLst/>
              </a:prstGeom>
              <a:ln w="444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 rot="5400000">
                <a:off x="4464782" y="5120394"/>
                <a:ext cx="648072" cy="1588"/>
              </a:xfrm>
              <a:prstGeom prst="straightConnector1">
                <a:avLst/>
              </a:prstGeom>
              <a:ln w="444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4788024" y="4797152"/>
                <a:ext cx="2808312" cy="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3671900" y="3032956"/>
              <a:ext cx="1656184" cy="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779912" y="3861048"/>
              <a:ext cx="1944216" cy="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rot="5400000">
              <a:off x="3599892" y="4041068"/>
              <a:ext cx="360040" cy="1588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rot="5400000">
              <a:off x="5544902" y="4040274"/>
              <a:ext cx="360040" cy="1588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5976156" y="4905164"/>
              <a:ext cx="504056" cy="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омпьютер\Desktop\lea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"/>
            <a:ext cx="9145143" cy="6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1657" y="2294870"/>
            <a:ext cx="7852791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Пытаюсь зажечь в них хотя бы свечу,</a:t>
            </a:r>
          </a:p>
          <a:p>
            <a:r>
              <a:rPr lang="ru-RU" sz="36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худшая все-таки участь…</a:t>
            </a:r>
          </a:p>
          <a:p>
            <a:r>
              <a:rPr lang="ru-RU" sz="36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 кажется - я их чему-то учу,</a:t>
            </a:r>
          </a:p>
          <a:p>
            <a:r>
              <a:rPr lang="ru-RU" sz="36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это они меня учат.</a:t>
            </a:r>
          </a:p>
          <a:p>
            <a:pPr algn="r"/>
            <a:r>
              <a:rPr lang="ru-RU" sz="36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 Дольский</a:t>
            </a:r>
            <a:endParaRPr lang="ru-RU" sz="3600" b="1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116632"/>
            <a:ext cx="5724128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СОДЕРЖАНИЕ</a:t>
            </a:r>
            <a:endParaRPr lang="ru-RU" sz="4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96752"/>
            <a:ext cx="89644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lnSpc>
                <a:spcPct val="150000"/>
              </a:lnSpc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1.Основные понятия</a:t>
            </a:r>
          </a:p>
          <a:p>
            <a:pPr marL="914400" indent="-914400">
              <a:lnSpc>
                <a:spcPct val="150000"/>
              </a:lnSpc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2.Группы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асан</a:t>
            </a:r>
            <a:endParaRPr lang="ru-RU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  <a:p>
            <a:pPr marL="914400" indent="-914400">
              <a:lnSpc>
                <a:spcPct val="150000"/>
              </a:lnSpc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3.Физиологический эффект каждой группы</a:t>
            </a:r>
          </a:p>
          <a:p>
            <a:pPr marL="914400" indent="-914400">
              <a:lnSpc>
                <a:spcPct val="150000"/>
              </a:lnSpc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4.Гармоническое развитие ребенка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16632"/>
            <a:ext cx="73448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1.Основные понятия</a:t>
            </a:r>
            <a:endParaRPr lang="ru-RU" sz="4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352928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АСАНА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- фиксация тела в определенном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положении, оказывающем полезное физиологическое воздействие на организм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D:\Ленская\асан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29702"/>
            <a:ext cx="5832648" cy="358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73448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lnSpc>
                <a:spcPct val="150000"/>
              </a:lnSpc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2.Группы </a:t>
            </a:r>
            <a:r>
              <a:rPr lang="ru-RU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асан</a:t>
            </a:r>
            <a:endParaRPr lang="ru-RU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196752"/>
            <a:ext cx="2356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Равновесие</a:t>
            </a:r>
          </a:p>
        </p:txBody>
      </p:sp>
      <p:pic>
        <p:nvPicPr>
          <p:cNvPr id="6" name="i-main-pic" descr="Картинка 132 из 9600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72816"/>
            <a:ext cx="1656184" cy="2024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Hatha Yoga 24 АСАНЫ ХАТХА ЙОГА. Комплекс упражнений для гибкости тела и ясности мысл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772816"/>
            <a:ext cx="2232248" cy="1461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Hatha Yoga 24 АСАНЫ ХАТХА ЙОГА. Комплекс упражнений для гибкости тела и ясности мысле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772816"/>
            <a:ext cx="2232248" cy="1461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32040" y="1196752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2.Прогибы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11" name="Рисунок 10" descr="Hatha Yoga 24 АСАНЫ ХАТХА ЙОГА. Комплекс упражнений для гибкости тела и ясности мысл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653136"/>
            <a:ext cx="2199416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 descr="Hatha Yoga 24 АСАНЫ ХАТХА ЙОГА. Комплекс упражнений для гибкости тела и ясности мысле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653136"/>
            <a:ext cx="2232248" cy="1461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 descr="Hatha Yoga 24 АСАНЫ ХАТХА ЙОГА. Комплекс упражнений для гибкости тела и ясности мыслей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653136"/>
            <a:ext cx="1584176" cy="2095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156176" y="393305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4.Сидя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933056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3.Наклоны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73448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lnSpc>
                <a:spcPct val="150000"/>
              </a:lnSpc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2.Группы </a:t>
            </a:r>
            <a:r>
              <a:rPr lang="ru-RU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асан</a:t>
            </a:r>
            <a:endParaRPr lang="ru-RU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052736"/>
            <a:ext cx="168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5.Скрутка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152" y="1124744"/>
            <a:ext cx="321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6.Релаксакционная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3933056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8.Шавасана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933056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7.Перевернутые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16" name="Рисунок 15" descr="Hatha Yoga 24 АСАНЫ ХАТХА ЙОГА. Комплекс упражнений для гибкости тела и ясности мысл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736304" cy="1792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Рисунок 16" descr="Hatha Yoga 24 АСАНЫ ХАТХА ЙОГА. Комплекс упражнений для гибкости тела и ясности мысл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2736304" cy="1793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Рисунок 20" descr="Hatha Yoga 24 АСАНЫ ХАТХА ЙОГА. Комплекс упражнений для гибкости тела и ясности мысл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556792"/>
            <a:ext cx="1341576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Рисунок 21" descr="Hatha Yoga 24 АСАНЫ ХАТХА ЙОГА. Комплекс упражнений для гибкости тела и ясности мысле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509120"/>
            <a:ext cx="2736304" cy="1847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Рисунок 22" descr="Hatha Yoga 24 АСАНЫ ХАТХА ЙОГА. Комплекс упражнений для гибкости тела и ясности мысл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09120"/>
            <a:ext cx="1360151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" name="Рисунок 23" descr="Hatha Yoga 24 АСАНЫ ХАТХА ЙОГА. Комплекс упражнений для гибкости тела и ясности мысле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556792"/>
            <a:ext cx="1341576" cy="2130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-main-pic" descr="Картинка 132 из 9600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3181032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3850904" y="2204864"/>
            <a:ext cx="52930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            в</a:t>
            </a:r>
            <a:r>
              <a:rPr lang="ru-RU" sz="2600" b="1" dirty="0" smtClean="0">
                <a:solidFill>
                  <a:srgbClr val="00B050"/>
                </a:solidFill>
              </a:rPr>
              <a:t> этой </a:t>
            </a:r>
            <a:r>
              <a:rPr lang="ru-RU" sz="2600" b="1" dirty="0" err="1" smtClean="0">
                <a:solidFill>
                  <a:srgbClr val="00B050"/>
                </a:solidFill>
              </a:rPr>
              <a:t>асане</a:t>
            </a:r>
            <a:r>
              <a:rPr lang="ru-RU" sz="2600" b="1" dirty="0" smtClean="0">
                <a:solidFill>
                  <a:srgbClr val="00B050"/>
                </a:solidFill>
              </a:rPr>
              <a:t> растягиваются и укрепляются мышцы ног и спины, тонизируются органы живота, расширяется грудь. Исчезает скованность в ногах, спине и шее, уменьшаются боли в этих частях тела. За счет продольного скручивания позвоночника поза способствует развитию гибкости спины.</a:t>
            </a:r>
            <a:endParaRPr lang="ru-RU" sz="2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412776"/>
            <a:ext cx="28857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Равновесие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1920" y="17728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Эффект: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88640"/>
            <a:ext cx="79563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3.Физиологический эффект  каждой группы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850904" y="2420888"/>
            <a:ext cx="52930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            эта </a:t>
            </a:r>
            <a:r>
              <a:rPr lang="ru-RU" sz="2600" b="1" dirty="0" err="1" smtClean="0">
                <a:solidFill>
                  <a:srgbClr val="00B050"/>
                </a:solidFill>
              </a:rPr>
              <a:t>асана</a:t>
            </a:r>
            <a:r>
              <a:rPr lang="ru-RU" sz="2600" b="1" dirty="0" smtClean="0">
                <a:solidFill>
                  <a:srgbClr val="00B050"/>
                </a:solidFill>
              </a:rPr>
              <a:t> стимулирует деятельность почек и надпочечников, щитовидной и поджелудочной  желез. Укрепляет позвоночник, делает его подвижным, тонизирует нервы позвоночника, способствует устранению жировых  отложений на животе и бедрах.</a:t>
            </a:r>
            <a:endParaRPr lang="ru-RU" sz="2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412776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2.Прогибы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1920" y="17728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Эффект: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88640"/>
            <a:ext cx="79563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3.Физиологический эффект  каждой группы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Hatha Yoga 24 АСАНЫ ХАТХА ЙОГА. Комплекс упражнений для гибкости тела и ясности мысл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060848"/>
            <a:ext cx="2969211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Hatha Yoga 24 АСАНЫ ХАТХА ЙОГА. Комплекс упражнений для гибкости тела и ясности мысл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2969214" cy="19442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850904" y="2420888"/>
            <a:ext cx="52930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            эта </a:t>
            </a:r>
            <a:r>
              <a:rPr lang="ru-RU" sz="2600" b="1" dirty="0" err="1" smtClean="0">
                <a:solidFill>
                  <a:srgbClr val="00B050"/>
                </a:solidFill>
              </a:rPr>
              <a:t>асана</a:t>
            </a:r>
            <a:r>
              <a:rPr lang="ru-RU" sz="2600" b="1" dirty="0" smtClean="0">
                <a:solidFill>
                  <a:srgbClr val="00B050"/>
                </a:solidFill>
              </a:rPr>
              <a:t> улучшает функции печени, селезенки, почек, поджелудочной </a:t>
            </a:r>
            <a:r>
              <a:rPr lang="ru-RU" sz="2600" b="1" dirty="0" err="1" smtClean="0">
                <a:solidFill>
                  <a:srgbClr val="00B050"/>
                </a:solidFill>
              </a:rPr>
              <a:t>железыи</a:t>
            </a:r>
            <a:r>
              <a:rPr lang="ru-RU" sz="2600" b="1" dirty="0" smtClean="0">
                <a:solidFill>
                  <a:srgbClr val="00B050"/>
                </a:solidFill>
              </a:rPr>
              <a:t> других органов брюшной полости. Дает отдых сердцу, успокаивает нервы. Увеличивает подвижность позвоночника, способствует исправлению его искривлений, растягивает и тонизирует, мышцы спины, ног и рук.</a:t>
            </a:r>
            <a:endParaRPr lang="ru-RU" sz="2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412776"/>
            <a:ext cx="23599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3.Наклоны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1920" y="17728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Эффект: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88640"/>
            <a:ext cx="79563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3.Физиологический эффект  каждой группы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Рисунок 8" descr="Hatha Yoga 24 АСАНЫ ХАТХА ЙОГА. Комплекс упражнений для гибкости тела и ясности мысл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2979855" cy="1951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Hatha Yoga 24 АСАНЫ ХАТХА ЙОГА. Комплекс упражнений для гибкости тела и ясности мысл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3024336" cy="1980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850904" y="2204864"/>
            <a:ext cx="52930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            является одним из упражнений, сохраняющих подвижность позвоночного столба и, следовательно молодость тела</a:t>
            </a:r>
            <a:r>
              <a:rPr lang="ru-RU" sz="2600" b="1" dirty="0" smtClean="0">
                <a:solidFill>
                  <a:srgbClr val="00B050"/>
                </a:solidFill>
              </a:rPr>
              <a:t>.</a:t>
            </a:r>
            <a:endParaRPr lang="ru-RU" sz="2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412776"/>
            <a:ext cx="15408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4.Сидя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1920" y="17728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/>
            <a:r>
              <a:rPr lang="ru-RU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Эффект: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88640"/>
            <a:ext cx="79563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3.Физиологический эффект  каждой группы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Hatha Yoga 24 АСАНЫ ХАТХА ЙОГА. Комплекс упражнений для гибкости тела и ясности мысл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3024336" cy="40010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C:\Users\Компьютер\Desktop\_lot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2016224" cy="1539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399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2011-06-15T10:50:37Z</dcterms:created>
  <dcterms:modified xsi:type="dcterms:W3CDTF">2011-06-15T14:36:44Z</dcterms:modified>
</cp:coreProperties>
</file>