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809"/>
            <a:ext cx="2691510" cy="19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4365104"/>
            <a:ext cx="4995664" cy="19143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школа № 167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Центрального района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Санкт- Петербурга</a:t>
            </a:r>
          </a:p>
          <a:p>
            <a:pPr algn="r">
              <a:lnSpc>
                <a:spcPct val="80000"/>
              </a:lnSpc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Бирюкова Юлия Геннадьевна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Полякова Светлана Анатольевна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424" y="188640"/>
            <a:ext cx="1433152" cy="14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775" y="1340768"/>
            <a:ext cx="883774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«Единственная красота,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которую я знаю, - это здоровье»</a:t>
            </a:r>
          </a:p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Генрих Гейне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1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558" y="756409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0713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803406"/>
            <a:ext cx="3423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«возрождение»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F:\Users\Светлана\Desktop\фотки\IMG_9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502" y="2288874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Users\Светлана\Desktop\фотки\IMG_9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40" y="4406570"/>
            <a:ext cx="2633011" cy="197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Users\Светлана\Desktop\фотки\IMG_9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696" y="2285334"/>
            <a:ext cx="2581005" cy="1935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Users\Светлана\Desktop\фотки\IMG_9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726" y="3691180"/>
            <a:ext cx="2242713" cy="168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Users\Светлана\Desktop\фотки\IMG_9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077" y="4101606"/>
            <a:ext cx="3301016" cy="247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67585" y="2625874"/>
            <a:ext cx="39148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 – класс: 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складывание салфеток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4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558" y="756409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0713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6288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«ХХ век»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F:\Users\Светлана\Desktop\прически\DSC_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630288" cy="240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Users\Светлана\Desktop\прически\DSC_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867" y="3676116"/>
            <a:ext cx="1538759" cy="2525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Users\Светлана\Desktop\прически\DSC_0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269" y="2326626"/>
            <a:ext cx="3635896" cy="2045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Users\Светлана\Desktop\прически\DSC_01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2206"/>
            <a:ext cx="3707904" cy="208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Users\Светлана\Desktop\прически\DSC_01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501" y="2322434"/>
            <a:ext cx="2523772" cy="1419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93" y="6225927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Создание причесок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393" y="620688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004" y="1803406"/>
            <a:ext cx="49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«современность»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453541"/>
            <a:ext cx="265489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 – класс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 аэробике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F:\Users\Светлана\Desktop\фотки\IMG_9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Users\Светлана\Desktop\фотки\IMG_9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86" y="2093938"/>
            <a:ext cx="2740189" cy="205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Users\Светлана\Desktop\фотки\IMG_9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909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Users\Светлана\Desktop\фотки\IMG_9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190107" cy="164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:\Users\Светлана\Desktop\фотки\IMG_95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19210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2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772816"/>
            <a:ext cx="49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«современность»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393" y="620688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326626"/>
            <a:ext cx="68259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 – класс по здоровому питанию: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коктейли и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смузи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 descr="E:\фотки\Коктель\DSC05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2957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фотки\Коктель\DSC05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491629" cy="198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фотки\Коктель\DSC05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859" y="2950459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фотки\DSCF4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826" y="2564904"/>
            <a:ext cx="1365610" cy="182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фотки\DSCF4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165742" cy="288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фотки\DSCF4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20375"/>
            <a:ext cx="149163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4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81" y="1052736"/>
            <a:ext cx="1736487" cy="17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772816"/>
            <a:ext cx="877727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«Давайте творить себя,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 отношения с другими,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Свое будущее и будущее мира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позиции здорового образа жизни»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252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 descr="F:\Users\Светлана\Desktop\0a1dbdea83e6c90ad3496bc93034a6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149080"/>
            <a:ext cx="184360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Users\Светлана\Desktop\фотки\IMG_7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66629"/>
            <a:ext cx="3516550" cy="263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33078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Изменение здоровья школьников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328080"/>
              </p:ext>
            </p:extLst>
          </p:nvPr>
        </p:nvGraphicFramePr>
        <p:xfrm>
          <a:off x="467544" y="1441232"/>
          <a:ext cx="8280922" cy="524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1"/>
                <a:gridCol w="4140461"/>
              </a:tblGrid>
              <a:tr h="391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Значительное снижение числа абсолютно здоровых детей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число не превышает 10-12%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Стремительный рост числа функциональных нарушений и хронических заболеваний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последние 10 лет во всех возрастных группах частота хронических заболеваний возросла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 раза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болезней органов пищеварения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Увеличилась вдвое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болезни почек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Увеличилась </a:t>
                      </a:r>
                      <a:r>
                        <a:rPr lang="ru-RU" b="1" dirty="0" smtClean="0"/>
                        <a:t>втрое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Проблемы опорно-двигательного аппарата (сколиоз, остеохондроз, осложненные формы плоскостопия)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Увеличились в 4  раза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4048" y="1052736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данным  исследований  </a:t>
            </a:r>
            <a:r>
              <a:rPr lang="ru-RU" dirty="0" smtClean="0"/>
              <a:t>РАМН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0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51108"/>
            <a:ext cx="73958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Культура здорового образа жизни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5056" y="1484784"/>
            <a:ext cx="62089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«Быть здоровым – это здорово!»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43882"/>
            <a:ext cx="3394810" cy="22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DCIM\111___04\IMG_2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346" y="1976934"/>
            <a:ext cx="2032099" cy="1524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11___04\IMG_2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14375036"/>
            <a:ext cx="3946651" cy="52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6021288"/>
            <a:ext cx="343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«Поезд здоровья»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6165304"/>
            <a:ext cx="308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«Дышать легко»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3707" y="2085232"/>
            <a:ext cx="3451919" cy="227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Users\Светлана\Desktop\s43ySm__n7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151654" cy="236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Users\Светлана\Desktop\gg6zzbaAw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2894058" cy="217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51108"/>
            <a:ext cx="73958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Культура здорового образа жизни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484784"/>
            <a:ext cx="62089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«Быть здоровым – это здорово!»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165304"/>
            <a:ext cx="362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«Вода – это жизнь»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733256"/>
            <a:ext cx="402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«Мы то, что мы едим»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Users\Светлана\Desktop\Rl5tkXa4cl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298393" cy="247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Users\Светлана\Desktop\gfn9U_jNL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216024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Users\Светлана\Desktop\J6CgbZ9o1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763160" cy="2072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Users\Светлана\Desktop\pl8Qp6bUk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2807256" cy="210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Users\Светлана\Desktop\l1LS-lQboz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321758" cy="2491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4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89555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Дифференциация по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гендерному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признаку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201208"/>
              </p:ext>
            </p:extLst>
          </p:nvPr>
        </p:nvGraphicFramePr>
        <p:xfrm>
          <a:off x="1524000" y="1397000"/>
          <a:ext cx="60960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«настоящий мальчик»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«настоящая девочка»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Отсутствие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зависти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Трудолюбие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Умение не оставлять в беде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Способность постоять за девочку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Отсутствие лени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Справедливость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Чувство юмора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Способность не предавать друзей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Дружелюбие</a:t>
                      </a:r>
                    </a:p>
                    <a:p>
                      <a:r>
                        <a:rPr lang="ru-RU" sz="2000" b="1" baseline="0" smtClean="0">
                          <a:latin typeface="Arial" pitchFamily="34" charset="0"/>
                          <a:cs typeface="Arial" pitchFamily="34" charset="0"/>
                        </a:rPr>
                        <a:t>Быть 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джентльменом</a:t>
                      </a:r>
                    </a:p>
                    <a:p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Быть спортсменом…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Уход за собой</a:t>
                      </a: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Уход за фигурой</a:t>
                      </a: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Добрая</a:t>
                      </a: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Честная</a:t>
                      </a: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Трудолюбивая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Культурная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Arial" pitchFamily="34" charset="0"/>
                          <a:cs typeface="Arial" pitchFamily="34" charset="0"/>
                        </a:rPr>
                        <a:t>Несплетничающая</a:t>
                      </a:r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F:\Users\Светлана\Desktop\586399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4" y="1484784"/>
            <a:ext cx="1504787" cy="224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Users\Светлана\Desktop\104470883_8372cdad65ac1586f7eb3f3db7d38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65" y="3861048"/>
            <a:ext cx="1385043" cy="268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Users\Светлана\Desktop\394482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091" y="1988840"/>
            <a:ext cx="1511324" cy="2269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Users\Светлана\Desktop\t4_33442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336" y="4149080"/>
            <a:ext cx="1656184" cy="2650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6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51667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для девочек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775930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223" y="2204864"/>
            <a:ext cx="3600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         мотивации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ведению здорового образа жизни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целеформирующем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педагогическом воздействии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F:\Users\Светлана\Desktop\xFDYN7XPy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978424" cy="373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534208" cy="15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3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700808"/>
            <a:ext cx="38168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клуба: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564904"/>
            <a:ext cx="68283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Красота (физический облик)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Питание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Спорт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Здоровье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Одежда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Светлана\Desktop\15e92781d11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472453" cy="33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7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0713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060848"/>
            <a:ext cx="41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«Древний мир»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:\Users\Светлана\Desktop\фотки\IMG_9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31" y="2010341"/>
            <a:ext cx="2807409" cy="210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Users\Светлана\Desktop\фотки\IMG_9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3607943" cy="270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7733" y="357301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Молочная ванночка для рук.</a:t>
            </a:r>
            <a:endParaRPr lang="ru-RU" b="1" dirty="0"/>
          </a:p>
          <a:p>
            <a:r>
              <a:rPr lang="ru-RU" dirty="0"/>
              <a:t>После такой ванночки кожа рук становятся нежной, молочная ванночка прекрасно питает и увлажняет кожу.</a:t>
            </a:r>
            <a:endParaRPr lang="ru-RU" b="1" dirty="0"/>
          </a:p>
          <a:p>
            <a:r>
              <a:rPr lang="ru-RU" dirty="0"/>
              <a:t>50 мл молока, 50 мл настоя из ромашки, 50 мл воды. Подержите ладони в этой смеси. Такую процедуру делайте два раза в неделю.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2852936"/>
            <a:ext cx="38058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Открытка для мамы 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рецептами красоты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1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7924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«Время… Красота… Здоровье!!!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0713"/>
            <a:ext cx="38672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Временные эпохи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916832"/>
            <a:ext cx="500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«средневековье 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Users\Светлана\Desktop\0a26e90784106c862a0910f7d1b675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869" y="731808"/>
            <a:ext cx="1308607" cy="1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Users\Светлана\Desktop\hxgvmJjhy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439705" cy="2121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Users\Светлана\Desktop\фотки\IMG_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917" y="4509120"/>
            <a:ext cx="2723795" cy="204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Users\Светлана\Desktop\фотки\IMG_9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Users\Светлана\Desktop\фотки\IMG_9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563888" cy="267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2708920"/>
            <a:ext cx="300915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Костюмы эпохи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237</TotalTime>
  <Words>421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PoliakovaSA</cp:lastModifiedBy>
  <cp:revision>30</cp:revision>
  <dcterms:created xsi:type="dcterms:W3CDTF">2015-03-23T17:08:53Z</dcterms:created>
  <dcterms:modified xsi:type="dcterms:W3CDTF">2015-03-25T12:14:32Z</dcterms:modified>
</cp:coreProperties>
</file>