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61" r:id="rId4"/>
    <p:sldId id="269" r:id="rId5"/>
    <p:sldId id="259" r:id="rId6"/>
    <p:sldId id="260" r:id="rId7"/>
    <p:sldId id="257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42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pPr/>
              <a:t>10.04.2015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10.04.2015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10.04.2015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10.04.2015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10.04.2015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emf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700808"/>
            <a:ext cx="4703595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Деятельность </a:t>
            </a:r>
          </a:p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образовательной </a:t>
            </a:r>
          </a:p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организации </a:t>
            </a:r>
          </a:p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 сохранению </a:t>
            </a:r>
          </a:p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 укреплению здоровья, </a:t>
            </a:r>
          </a:p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формированию </a:t>
            </a:r>
          </a:p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здорового образа жизни </a:t>
            </a:r>
          </a:p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обучающихся.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439" y="332656"/>
            <a:ext cx="1734841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787000"/>
            <a:ext cx="2796103" cy="1979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099513" y="2631455"/>
            <a:ext cx="2483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ГБОУ школа № 167</a:t>
            </a:r>
          </a:p>
          <a:p>
            <a:pPr algn="ctr">
              <a:lnSpc>
                <a:spcPct val="80000"/>
              </a:lnSpc>
            </a:pP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Центрального района</a:t>
            </a:r>
          </a:p>
          <a:p>
            <a:pPr algn="ctr">
              <a:lnSpc>
                <a:spcPct val="80000"/>
              </a:lnSpc>
            </a:pP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Санкт- Петербурга</a:t>
            </a:r>
          </a:p>
        </p:txBody>
      </p:sp>
    </p:spTree>
    <p:extLst>
      <p:ext uri="{BB962C8B-B14F-4D97-AF65-F5344CB8AC3E}">
        <p14:creationId xmlns="" xmlns:p14="http://schemas.microsoft.com/office/powerpoint/2010/main" val="360268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92080" y="53126"/>
            <a:ext cx="1955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бассейн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949" y="643473"/>
            <a:ext cx="5760640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Физкультурно-оздоровительный центр 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«Локомотив»  Октябрьской 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железной дороги филиала ОАО «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РЖД»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2060848"/>
            <a:ext cx="777686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В физкультурно-оздоровительном центре  занимаются учащиеся </a:t>
            </a:r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1-а и 2-а классов 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нашей школы: </a:t>
            </a:r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«Юные железнодорожники»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 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Физкультурно-оздоровительный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центр проводит большую работу по</a:t>
            </a:r>
            <a:r>
              <a:rPr lang="ru-RU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оздоровлению и привлечению к занятиям физкультурой и спортом детей и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подростков.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F:\Users\Светлана\Desktop\2_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" y="4429125"/>
            <a:ext cx="8143875" cy="2000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47664" y="1700808"/>
            <a:ext cx="4536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ул. </a:t>
            </a:r>
            <a:r>
              <a:rPr lang="ru-RU" dirty="0" smtClean="0"/>
              <a:t>Константина </a:t>
            </a:r>
            <a:r>
              <a:rPr lang="ru-RU" dirty="0" err="1"/>
              <a:t>Заслонова</a:t>
            </a:r>
            <a:r>
              <a:rPr lang="ru-RU" dirty="0"/>
              <a:t>, д. 23, к. 4</a:t>
            </a:r>
          </a:p>
        </p:txBody>
      </p:sp>
      <p:pic>
        <p:nvPicPr>
          <p:cNvPr id="1026" name="Picture 2" descr="C:\Users\PoliakovaSA\Desktop\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692696"/>
            <a:ext cx="2490589" cy="1440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8489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:\Users\Светлана\Desktop\VD-WR08_110.1f0520071268f27aeb81909917022125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617791"/>
            <a:ext cx="881323" cy="8813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36096" y="14632"/>
            <a:ext cx="1970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глолайм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2540" y="782025"/>
            <a:ext cx="586977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С 1 апреля 2013 года в школе запущен проект под названием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ГЛОЛАЙМ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Школьное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питание. Терминал». Это безналичная форма оплаты по электронным именным школьным картам.</a:t>
            </a:r>
            <a:r>
              <a:rPr lang="ru-RU" dirty="0"/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60564" y="2050384"/>
            <a:ext cx="52649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В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школьной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столовой находится  считывающее устройство, оснащённое считывателем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RFid</a:t>
            </a:r>
            <a:r>
              <a:rPr lang="ru-RU" dirty="0">
                <a:latin typeface="Arial" pitchFamily="34" charset="0"/>
                <a:cs typeface="Arial" pitchFamily="34" charset="0"/>
              </a:rPr>
              <a:t>.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dirty="0">
                <a:latin typeface="Arial" pitchFamily="34" charset="0"/>
                <a:cs typeface="Arial" pitchFamily="34" charset="0"/>
              </a:rPr>
              <a:t>вестибюле первого этажа школы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установлен платежный 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терминал для пополнения счета.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27795" y="3276607"/>
            <a:ext cx="3456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Считывание осуществляется с личных </a:t>
            </a:r>
            <a:r>
              <a:rPr lang="ru-RU" dirty="0">
                <a:latin typeface="Arial" pitchFamily="34" charset="0"/>
                <a:cs typeface="Arial" pitchFamily="34" charset="0"/>
              </a:rPr>
              <a:t>карт для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оплаты или с браслетов на руку.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F:\Users\Светлана\Desktop\page_tr_p3_w667_h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69" y="1982354"/>
            <a:ext cx="2342395" cy="1755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Users\Светлана\Desktop\page_tch2_w672_h5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074" y="761060"/>
            <a:ext cx="1865230" cy="13878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Users\Светлана\Desktop\page_sch_c_w160_h1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466" y="3267101"/>
            <a:ext cx="1802445" cy="1340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40" y="4365104"/>
            <a:ext cx="7983048" cy="1984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0470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3256" y="38232"/>
            <a:ext cx="2710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физминутки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F:\Users\Светлана\Desktop\mqkF7T6C6f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587" y="833662"/>
            <a:ext cx="3233759" cy="24253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ф физминутка НШ\IMG_41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31" y="3385150"/>
            <a:ext cx="1939280" cy="2908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ф физминутка НШ\IMG_41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323" y="3385150"/>
            <a:ext cx="1892023" cy="2838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ф физминутка НШ\IMG_41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326" y="4581127"/>
            <a:ext cx="2554595" cy="1703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7250" y="707494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Для учащихся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школы </a:t>
            </a:r>
          </a:p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целях профилактики утомления, нарушения осанки и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зрения регулярно проводятся  </a:t>
            </a:r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физкультурные паузы </a:t>
            </a: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упражнения </a:t>
            </a: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для глаз.</a:t>
            </a:r>
          </a:p>
        </p:txBody>
      </p:sp>
      <p:pic>
        <p:nvPicPr>
          <p:cNvPr id="5123" name="Picture 3" descr="F:\Users\Светлана\Desktop\UDDSwnvpNU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111" y="2996952"/>
            <a:ext cx="2591795" cy="1943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758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39093" y="9792"/>
            <a:ext cx="3410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Утренняя зарядка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3538" y="3933056"/>
            <a:ext cx="3721338" cy="2356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E:\сборная папка\сборная папка\Игра по станциям (ЗДОРОВЬЕ)\поезд здоровья НШ 25.10.11\_MG_79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42579"/>
            <a:ext cx="3318938" cy="2212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764704"/>
            <a:ext cx="806489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Комплекс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упражнений утренней зарядки для детей чрезвычайно важен. Он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укрепляет иммунитет и повышает сопротивляемость организма к болезням. Зарядка помогает ребенку быстрее избавиться от утренней сонливости, обеспечивает прилив энергии и бодрости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А утренняя зарядка для детей под музыку служит залогом хорошего настроения на целый день.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Кроме этого утренняя зарядка для детей способствует дисциплинированности и организованности, а также укрепляет опорно-двигательный аппарат маленького человечка. </a:t>
            </a:r>
          </a:p>
        </p:txBody>
      </p:sp>
    </p:spTree>
    <p:extLst>
      <p:ext uri="{BB962C8B-B14F-4D97-AF65-F5344CB8AC3E}">
        <p14:creationId xmlns="" xmlns:p14="http://schemas.microsoft.com/office/powerpoint/2010/main" val="256996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92080" y="25265"/>
            <a:ext cx="1918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игровая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F:\Users\Светлана\Desktop\IMG_0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800754"/>
            <a:ext cx="2186727" cy="16400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Users\Светлана\Desktop\IMG_0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2384459" cy="1788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Users\Светлана\Desktop\20141225_161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79" y="2420888"/>
            <a:ext cx="2994951" cy="17670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F:\Users\Светлана\Desktop\DSC011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215" y="3262061"/>
            <a:ext cx="1815804" cy="13618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:\Users\Светлана\Desktop\IMG_00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221" y="764704"/>
            <a:ext cx="2759625" cy="20697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F:\Users\Светлана\Desktop\IMG_00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715968"/>
            <a:ext cx="3272051" cy="24540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8917" y="4797152"/>
            <a:ext cx="81998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Игровая в школе используется </a:t>
            </a: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для занятий службы сопровождения: </a:t>
            </a: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психолога, логопеда.</a:t>
            </a: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Воспитатели группы продленного дня проводят различные игровые занятия в этом помещении.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204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1010537"/>
            <a:ext cx="3946145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«Поезд здоровья»</a:t>
            </a:r>
            <a:endParaRPr lang="ru-RU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88455"/>
            <a:ext cx="2454565" cy="1840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88024" y="0"/>
            <a:ext cx="3231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Наши проекты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7" descr="Копия IMG_059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238" y="2234582"/>
            <a:ext cx="2412454" cy="1877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Documents and Settings\Admin\Рабочий стол\субботник и осень\здоровье\поез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465523"/>
            <a:ext cx="3076950" cy="1953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F:\Users\Светлана\Desktop\eqCXK1LM-X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828" y="1621178"/>
            <a:ext cx="1712714" cy="1552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сборная папка\сборная папка\Игра по станциям (ЗДОРОВЬЕ)\поезд здоровья НШ 25.10.11\_MG_77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249" y="3008185"/>
            <a:ext cx="1966476" cy="29497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0184" y="603789"/>
            <a:ext cx="4804200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Октябрь 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2011 года 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- учебный проект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7379" y="3442941"/>
            <a:ext cx="4597862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Ноябрь 2011 года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– </a:t>
            </a: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районный семинар </a:t>
            </a: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«Современные технологии</a:t>
            </a: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по формированию культуры ЗОЖ</a:t>
            </a: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в образовательной среде школы»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173851" y="5098638"/>
            <a:ext cx="56053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Декабрь 2011 года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– </a:t>
            </a: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Научно-методическая конференция ЗОЖ </a:t>
            </a: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в образовательной среде школы </a:t>
            </a: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 международным участием стран Балтии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258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1143383"/>
            <a:ext cx="3534686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«Дышать легко»</a:t>
            </a:r>
            <a:endParaRPr lang="ru-RU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072236"/>
            <a:ext cx="3916304" cy="255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0350" y="1782261"/>
            <a:ext cx="170866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8675" y="4005064"/>
            <a:ext cx="3270785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788024" y="0"/>
            <a:ext cx="3231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Наши проекты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E:\школа\DSC052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48" y="4210852"/>
            <a:ext cx="2793504" cy="2095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7393" y="625624"/>
            <a:ext cx="6994607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Март 2012 года – </a:t>
            </a:r>
            <a:r>
              <a:rPr lang="ru-RU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учебно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- исследовательский проект 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" descr="C:\Users\Света\Desktop\IMG_988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114" y="2780928"/>
            <a:ext cx="2667744" cy="1778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181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88024" y="0"/>
            <a:ext cx="3231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Наши проекты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2470" y="541225"/>
            <a:ext cx="662373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Март 2012 года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– </a:t>
            </a:r>
          </a:p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Представление на научно-практической </a:t>
            </a:r>
          </a:p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конференции </a:t>
            </a:r>
          </a:p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инновационного продукта школы </a:t>
            </a:r>
          </a:p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методической разработки </a:t>
            </a:r>
          </a:p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социально-педагогического проекта </a:t>
            </a:r>
          </a:p>
          <a:p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здоровьеформирующей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направленности </a:t>
            </a:r>
          </a:p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«Поезд здоровья»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78114" y="3861048"/>
            <a:ext cx="382373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Апрель 2012 года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– </a:t>
            </a:r>
          </a:p>
          <a:p>
            <a:pPr algn="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Городской семинар</a:t>
            </a:r>
          </a:p>
          <a:p>
            <a:pPr algn="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«Организация </a:t>
            </a:r>
          </a:p>
          <a:p>
            <a:pPr algn="r"/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здоровьесберегающей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деятельности </a:t>
            </a:r>
          </a:p>
          <a:p>
            <a:pPr algn="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школы в рамках ФГОС»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F:\Users\Светлана\Desktop\akcija_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697493"/>
            <a:ext cx="2880320" cy="26354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7170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6596" y="1255462"/>
            <a:ext cx="4063805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«Вода –это жизнь»</a:t>
            </a:r>
            <a:endParaRPr lang="ru-RU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F:\Users\Светлана\Desktop\l1LS-lQboz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479" y="3415099"/>
            <a:ext cx="3190487" cy="2243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Users\Светлана\Desktop\J6CgbZ9o1C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080" y="905443"/>
            <a:ext cx="2911283" cy="2183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596" y="1833111"/>
            <a:ext cx="2403834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4085" y="1997174"/>
            <a:ext cx="2443780" cy="3392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788024" y="0"/>
            <a:ext cx="3231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Наши проекты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7851" y="547576"/>
            <a:ext cx="4714176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Февраль 2013 года – </a:t>
            </a:r>
          </a:p>
          <a:p>
            <a:r>
              <a:rPr lang="ru-RU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учебно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- исследовательский проект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6596" y="5528327"/>
            <a:ext cx="5439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прель 2013 года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– городской семинар «Культура здоровья школьника»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403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1196752"/>
            <a:ext cx="4637616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«Мы то, что мы едим»</a:t>
            </a:r>
            <a:endParaRPr lang="ru-RU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8349" y="1369018"/>
            <a:ext cx="2885453" cy="1987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F:\Windows.old.000\Users\Светлана\Documents\семинар - копия\IMG_74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44" y="1911158"/>
            <a:ext cx="2801504" cy="2101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Windows.old.000\Users\Светлана\Documents\семинар - копия\IMG_73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19" y="4077072"/>
            <a:ext cx="2916954" cy="21877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789040"/>
            <a:ext cx="3228989" cy="2421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F:\Windows.old.000\Users\Светлана\Documents\семинар - копия\IMG_74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873" y="2446581"/>
            <a:ext cx="2337724" cy="31169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88024" y="0"/>
            <a:ext cx="3231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Наши проекты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692696"/>
            <a:ext cx="7235314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Апрель 2014 года – </a:t>
            </a:r>
            <a:r>
              <a:rPr lang="ru-RU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учебно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- исследовательский проект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840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1124744"/>
            <a:ext cx="6966907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«Красивая еда для моего стола»</a:t>
            </a:r>
            <a:endParaRPr lang="ru-RU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9592" y="1628800"/>
            <a:ext cx="66967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Формирование  культуры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здорового питания у младших школьников через знакомство с основами здорового питания, формирование эстетического вкуса при приготовлении блюд, через овладение кулинарными навыками.</a:t>
            </a:r>
          </a:p>
        </p:txBody>
      </p:sp>
      <p:pic>
        <p:nvPicPr>
          <p:cNvPr id="3074" name="Picture 2" descr="PB1305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212976"/>
            <a:ext cx="2154754" cy="1529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Солдатова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908720"/>
            <a:ext cx="1207206" cy="1999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IMG_15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12976"/>
            <a:ext cx="1918221" cy="14375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IMG_159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437112"/>
            <a:ext cx="2620445" cy="19635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IMG_16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645024"/>
            <a:ext cx="2518755" cy="1887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P114066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919848"/>
            <a:ext cx="2001241" cy="1377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55576" y="692696"/>
            <a:ext cx="5436938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2014-2015 учебный год – учебный проект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88024" y="0"/>
            <a:ext cx="3231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Наши проекты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366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64088" y="30716"/>
            <a:ext cx="2149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конторки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F:\Users\Светлана\Desktop\CJTY2fKk3n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860456"/>
            <a:ext cx="2924753" cy="21935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Users\Светлана\Desktop\93qCdv4Xj0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1836204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1873" y="3229044"/>
            <a:ext cx="1905000" cy="3054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539552" y="476672"/>
            <a:ext cx="42509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Для учащихся начальной школы приобретены конторки </a:t>
            </a:r>
          </a:p>
          <a:p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Базарного и массажные коврики,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обеспечивающие </a:t>
            </a:r>
            <a:r>
              <a:rPr lang="ru-RU" sz="20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здоровьеразвивающие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технологии в учебном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процессе.</a:t>
            </a:r>
            <a:endParaRPr lang="ru-RU" sz="2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9159" y="3428999"/>
            <a:ext cx="46085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Опыт показал, что дети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восторгом работают за конторкой. При этом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укрепляется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весь опорно – двигательный аппарат,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постепенно исправляется искривление позвоночника, повышаются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психическая устойчивость, внимание, творческие способности и иммунитет, исчезает утомляемость. </a:t>
            </a:r>
          </a:p>
        </p:txBody>
      </p:sp>
      <p:pic>
        <p:nvPicPr>
          <p:cNvPr id="1026" name="Picture 2" descr="F:\Users\Светлана\Desktop\kontorka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28800"/>
            <a:ext cx="938502" cy="1411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5752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46841" y="36729"/>
            <a:ext cx="2382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галакласс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5769" y="3883240"/>
            <a:ext cx="3412655" cy="2559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F:\Users\Светлана\Desktop\соляная комната\IMG_12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883180"/>
            <a:ext cx="2664296" cy="1998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F:\Users\Светлана\Desktop\соляная комната\IMG_12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109" y="1135460"/>
            <a:ext cx="2411760" cy="18088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:\Users\Светлана\Desktop\соляная комната\IMG_12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23" y="3883240"/>
            <a:ext cx="3275555" cy="2456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3068960"/>
            <a:ext cx="74520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Для профилактики простудных и вирусных заболеваний ребята посещают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галакласс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 «Соляная комната».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7939" y="683125"/>
            <a:ext cx="5027274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«Соляная пещера – путь к здоровью»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92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390</TotalTime>
  <Words>514</Words>
  <Application>Microsoft Office PowerPoint</Application>
  <PresentationFormat>Экран (4:3)</PresentationFormat>
  <Paragraphs>83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Остин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PoliakovaSA</cp:lastModifiedBy>
  <cp:revision>42</cp:revision>
  <dcterms:created xsi:type="dcterms:W3CDTF">2015-04-05T17:56:26Z</dcterms:created>
  <dcterms:modified xsi:type="dcterms:W3CDTF">2015-04-10T13:23:51Z</dcterms:modified>
</cp:coreProperties>
</file>