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06EEA-3A7A-4979-9851-372ADD6A1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120462"/>
            <a:ext cx="7540580" cy="369623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«Спорт-инфо-просвет»,  Россия,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/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государственное бюджетное общеобразовательное учреждение средняя общеобразовательная школа №167 Центрального района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Санкт-петербурга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ШСК «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Деметриус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»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/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Ленская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ирина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валериевна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создан: 01.01.2016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450" y="489398"/>
            <a:ext cx="2768958" cy="387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400" cy="8949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Aparajita" panose="020B0604020202020204" pitchFamily="34" charset="0"/>
              </a:rPr>
              <a:t>Быстрее, выше, сильнее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40F931-25AF-4E19-80D4-5AE583EEB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79" y="1558344"/>
            <a:ext cx="4606095" cy="3089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678" y="0"/>
            <a:ext cx="3276322" cy="2182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97590" cy="4648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374" y="2504823"/>
            <a:ext cx="3217076" cy="21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D107FEF4-BDC5-4134-A406-D1D1E0F04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8105" y="965915"/>
            <a:ext cx="5386638" cy="564094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ОФП с элементами пожарной безопасности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ОФП с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элементами пожарно-прикладного спорта</a:t>
            </a:r>
          </a:p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В 2022-2023 учебном году учащиеся ГБОУ школы №167, Центрального района, приняли участие в 20 соревнованиях различного уровня (школьные, районные, городские) по программе Международной ассоциации пожарных и спасателей (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</a:rPr>
              <a:t>CTIF)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 среди дружин юных пожарных. В младшей возрастной группе (4 класс) наши ребята стали победителями.</a:t>
            </a: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7667"/>
            <a:ext cx="3080630" cy="4430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43" y="3696236"/>
            <a:ext cx="2797229" cy="31617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16" y="3696237"/>
            <a:ext cx="4215685" cy="3161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77" y="450760"/>
            <a:ext cx="4164723" cy="27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1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85" y="1774353"/>
            <a:ext cx="2058552" cy="3119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567" y="1616301"/>
            <a:ext cx="2372143" cy="3161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07" y="1616301"/>
            <a:ext cx="2823387" cy="371354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978794" y="1004552"/>
            <a:ext cx="10176189" cy="155834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 2022-2023 учебном году учащиеся ГБОУ школы №167, Центрального района, приняли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участие в районном этапе творческого конкурса «Спортивный репортер», заняв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II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место. Вышли в финал регионального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творческого конкурса «Спортивный репортер»,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став Дипломантами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степени.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 также приняли активное участие в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XIII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региональных состязаниях школьных спортивных клубов Санкт-Петербурга.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5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655CE14-015D-4E43-A92B-2C381FD8C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94143" y="90153"/>
            <a:ext cx="4945958" cy="2614410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7400" b="1" dirty="0" smtClean="0">
                <a:solidFill>
                  <a:schemeClr val="accent1">
                    <a:lumMod val="50000"/>
                  </a:schemeClr>
                </a:solidFill>
              </a:rPr>
              <a:t>ШАШКИ</a:t>
            </a:r>
          </a:p>
          <a:p>
            <a:pPr algn="ctr"/>
            <a:endParaRPr lang="ru-RU" sz="9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6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2022-2023 учебном году учащиеся </a:t>
            </a:r>
            <a:r>
              <a:rPr lang="ru-RU" sz="6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начальной школы (2-3 классы) ГБОУ </a:t>
            </a:r>
            <a:r>
              <a:rPr lang="ru-RU" sz="6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школы №167, Центрального района</a:t>
            </a:r>
            <a:r>
              <a:rPr lang="ru-RU" sz="6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, приняли участие в Кубке Новичков Аничкова Дворца по русским шашкам, где стали призерами.</a:t>
            </a:r>
          </a:p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" y="197464"/>
            <a:ext cx="2638757" cy="1979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12" y="0"/>
            <a:ext cx="3127463" cy="4301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5358"/>
            <a:ext cx="2768958" cy="2076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44" y="2378068"/>
            <a:ext cx="1697466" cy="2478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635" y="2335358"/>
            <a:ext cx="1604248" cy="247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5CB715F-4958-4B66-BBAB-87E24B5E25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12192000" cy="16274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ЛЕГКАЯ АТЛЕТИКА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Г Т О</a:t>
            </a:r>
          </a:p>
          <a:p>
            <a:pPr algn="ctr"/>
            <a:endParaRPr 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664"/>
            <a:ext cx="2975021" cy="1885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65" y="1"/>
            <a:ext cx="2416936" cy="20019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021983"/>
            <a:ext cx="6838681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период с 30.09.2022-09.12.2022, ученики школы 167, принимали </a:t>
            </a:r>
            <a:r>
              <a:rPr lang="ru-RU" sz="105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участие</a:t>
            </a:r>
          </a:p>
          <a:p>
            <a:r>
              <a:rPr lang="ru-RU" sz="105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сдаче тестов ГТО по IV-V ступеням.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Юноши и девушки выполняли: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Бег на 60 метров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Бег на 2000 и 3000 метров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Метание спортивного снаряда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Челночный бег 3×10 метров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Прыжок в длину с места толчком двумя ногами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Сгибание и разгибание рук в упоре лежа на полу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Наклон вперед из положения стоя на гимнастической скамье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Поднимание туловища из положения лежа на спине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Стрельбу из пневматической винтовки с </a:t>
            </a:r>
            <a:r>
              <a:rPr lang="ru-RU" sz="1050" b="1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диоптритическим</a:t>
            </a:r>
            <a:r>
              <a:rPr lang="ru-RU" sz="105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прицелом ( электронного оружия )</a:t>
            </a:r>
            <a:endParaRPr lang="ru-RU" sz="105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1050" b="1" dirty="0">
              <a:solidFill>
                <a:schemeClr val="accent1">
                  <a:lumMod val="50000"/>
                </a:schemeClr>
              </a:solidFill>
              <a:effectLst/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745" y="2206819"/>
            <a:ext cx="2458255" cy="2008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25" y="1530380"/>
            <a:ext cx="2381480" cy="18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483C9F2-F860-4E1C-BC25-CB0C44F38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0703" y="824248"/>
            <a:ext cx="5610768" cy="418563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Фестиваль Г Т О</a:t>
            </a:r>
          </a:p>
          <a:p>
            <a:pPr algn="ctr"/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13 марта 2023 года в "Академии легкой атлетики" проводился Весенний фестиваль Всероссийского </a:t>
            </a:r>
            <a:r>
              <a:rPr lang="ru-RU" sz="2600" b="1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физкультуро</a:t>
            </a: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-спортивного комплекса "Готов к труду и обороне", посвященный 29-летию Центрального района Санкт-Петербурга. В нем приняли участие ученики 7-9-х классов (13-15 лет, IV ступень).</a:t>
            </a:r>
            <a:b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Были выполнены нормативы:</a:t>
            </a:r>
            <a:b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 Сгибание и разгибание рук в упоре лежа на полу</a:t>
            </a:r>
            <a:b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 Наклон вперед из положения стоя с прямыми ногами на гимнастической скамье</a:t>
            </a:r>
            <a:b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 Поднимание туловища из положения лежа на спине</a:t>
            </a:r>
            <a:b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ru-RU" sz="26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- Прыжок в длину с места толчком двумя ногами (</a:t>
            </a:r>
            <a:r>
              <a:rPr lang="ru-RU" sz="26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см)</a:t>
            </a:r>
          </a:p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Результат: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Дадашов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Д., Крылова Милана, Алексеенко А.- золотой значок-V ступень,</a:t>
            </a:r>
          </a:p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Григорьев И.-серебряный значок-V ступень, </a:t>
            </a:r>
          </a:p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Булатов Р., Романов Д.-бронзовый значок-V ступень, </a:t>
            </a:r>
          </a:p>
          <a:p>
            <a:pPr algn="ctr"/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Иванов Д.,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Комов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Е., Сафаров А.-золотой значок-IV ступень.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24161" cy="20260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63" y="2389865"/>
            <a:ext cx="1513576" cy="19962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090" y="834"/>
            <a:ext cx="1518910" cy="2025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35" y="2389865"/>
            <a:ext cx="1562732" cy="1971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03" y="4551726"/>
            <a:ext cx="1590542" cy="17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50006" y="115910"/>
            <a:ext cx="10649919" cy="1262129"/>
          </a:xfrm>
        </p:spPr>
        <p:txBody>
          <a:bodyPr>
            <a:normAutofit/>
          </a:bodyPr>
          <a:lstStyle/>
          <a:p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В этом учебном году все объединения ШСК (легкая атлетика, шашки,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  <a:t>ОФП с элементами пожарной безопасности</a:t>
            </a:r>
            <a:b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</a:rPr>
              <a:t>ОФП с элементами пожарно-прикладного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спорта, баскетбол, танцы) работали плодотворно, выполняя цели задачи каждой программы физкультурно-спортивной направленности- Образовательные, развивающие, воспитательные. Результат-призовые места в различных конкурсах и соревнованиях. А также золотые, серебряные и бронзовые знаки ВФСК ГТО. </a:t>
            </a:r>
            <a:endParaRPr lang="ru-RU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2D8D5-F80F-4565-A668-1BEB75BD7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12" y="1139048"/>
            <a:ext cx="2730322" cy="36480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08" y="1139048"/>
            <a:ext cx="3155324" cy="42070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528"/>
            <a:ext cx="3989535" cy="265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309</TotalTime>
  <Words>322</Words>
  <Application>Microsoft Office PowerPoint</Application>
  <PresentationFormat>Широкоэкранный</PresentationFormat>
  <Paragraphs>37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Aparajita</vt:lpstr>
      <vt:lpstr>Arial</vt:lpstr>
      <vt:lpstr>Century Gothic</vt:lpstr>
      <vt:lpstr>След самолета</vt:lpstr>
      <vt:lpstr>«Спорт-инфо-просвет»,  Россия,   государственное бюджетное общеобразовательное учреждение средняя общеобразовательная школа №167 Центрального района Санкт-петербурга  ШСК «Деметриус»  Ленская ирина валериевна  создан: 01.01.2016</vt:lpstr>
      <vt:lpstr>Быстрее, выше, сильнее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этом учебном году все объединения ШСК (легкая атлетика, шашки, ОФП с элементами пожарной безопасности ОФП с элементами пожарно-прикладного спорта, баскетбол, танцы) работали плодотворно, выполняя цели задачи каждой программы физкультурно-спортивной направленности- Образовательные, развивающие, воспитательные. Результат-призовые места в различных конкурсах и соревнованиях. А также золотые, серебряные и бронзовые знаки ВФСК ГТО.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физической культуры</dc:title>
  <dc:creator>Катя</dc:creator>
  <cp:lastModifiedBy>Ирина</cp:lastModifiedBy>
  <cp:revision>39</cp:revision>
  <dcterms:created xsi:type="dcterms:W3CDTF">2023-01-11T14:37:47Z</dcterms:created>
  <dcterms:modified xsi:type="dcterms:W3CDTF">2023-06-10T12:27:44Z</dcterms:modified>
</cp:coreProperties>
</file>