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99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7CA9-E695-40CC-A69E-382A3D414997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CCB6-C8FA-4066-8660-46506352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hool167.spb.ru/index_sub16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2;&#1089;&#1072;&#1085;&#1072;\Desktop\&#1096;&#1089;&#1082;\DSCN1755.M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4664"/>
            <a:ext cx="7530060" cy="152413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Сделай свою жизнь ярче!</a:t>
            </a:r>
            <a:b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ГБОУ школа №167, Центрального района, Санкт-Петербурга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Leo\Desktop\Слаид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4629161" cy="43263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  вода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Leo\Desktop\9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8068"/>
            <a:ext cx="8229600" cy="39702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Наши  лучшие  друзья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Leo\Desktop\9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9525"/>
            <a:ext cx="8229600" cy="42073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Позитивные эмоции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1" name="Picture 3" descr="C:\Users\Leo\Desktop\слайд12 эмо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17335"/>
            <a:ext cx="6929486" cy="45384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Позитивные мысли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4" name="Picture 2" descr="C:\Users\Leo\Desktop\слайд 13 позитивные мыс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8420" y="1645032"/>
            <a:ext cx="6519728" cy="44986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o\Desktop\слайд 14 профилакт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568" y="584166"/>
            <a:ext cx="7532208" cy="564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o\Desktop\слайд15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34656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N1755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o\Desktop\слайд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239293" cy="50546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o\Desktop\слайд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286412" cy="49692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ЗДОРОВОЕ  ПИТАНИЕ</a:t>
            </a:r>
            <a:endParaRPr lang="ru-RU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098" name="Picture 2" descr="C:\Users\Leo\Desktop\слайд 4 здоров_п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4447360" cy="29487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Leo\Desktop\слайд 6 витам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389331" cy="55419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eo\Desktop\слайд5 витам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378525" cy="41878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Минералы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Leo\Desktop\слайд 7 минера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62852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Со спортом дружить – здоровым быть!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5" name="Picture 3" descr="C:\Users\Leo\Desktop\слайд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38387"/>
            <a:ext cx="8229600" cy="38495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Свежий  воздух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9" name="Picture 3" descr="C:\Users\Leo\Desktop\Безымянный 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187</TotalTime>
  <Words>26</Words>
  <Application>Microsoft Office PowerPoint</Application>
  <PresentationFormat>Экран (4:3)</PresentationFormat>
  <Paragraphs>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Сделай свою жизнь ярче! ГБОУ школа №167, Центрального района, Санкт-Петербурга</vt:lpstr>
      <vt:lpstr>Слайд 2</vt:lpstr>
      <vt:lpstr>Слайд 3</vt:lpstr>
      <vt:lpstr>ЗДОРОВОЕ  ПИТАНИЕ</vt:lpstr>
      <vt:lpstr>Слайд 5</vt:lpstr>
      <vt:lpstr>Слайд 6</vt:lpstr>
      <vt:lpstr>Минералы</vt:lpstr>
      <vt:lpstr>Со спортом дружить – здоровым быть!</vt:lpstr>
      <vt:lpstr>Свежий  воздух</vt:lpstr>
      <vt:lpstr>И  вода</vt:lpstr>
      <vt:lpstr>Наши  лучшие  друзья</vt:lpstr>
      <vt:lpstr>Позитивные эмоции</vt:lpstr>
      <vt:lpstr>Позитивные мысли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Leo</dc:creator>
  <cp:lastModifiedBy>Oksana</cp:lastModifiedBy>
  <cp:revision>23</cp:revision>
  <dcterms:created xsi:type="dcterms:W3CDTF">2021-05-10T17:01:31Z</dcterms:created>
  <dcterms:modified xsi:type="dcterms:W3CDTF">2021-06-10T09:11:21Z</dcterms:modified>
</cp:coreProperties>
</file>